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82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crdownload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fi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76690" y="785200"/>
            <a:ext cx="2394045" cy="5282154"/>
            <a:chOff x="1276690" y="785200"/>
            <a:chExt cx="2394045" cy="52821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690" y="1154532"/>
              <a:ext cx="2394045" cy="49128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94692" y="785200"/>
              <a:ext cx="198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메인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24613" y="730307"/>
            <a:ext cx="3332209" cy="5337047"/>
            <a:chOff x="3859051" y="785200"/>
            <a:chExt cx="3332209" cy="53370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051" y="1099640"/>
              <a:ext cx="3332209" cy="50226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25815" y="78520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상세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69021" y="785200"/>
            <a:ext cx="4527114" cy="4262318"/>
            <a:chOff x="6969421" y="733030"/>
            <a:chExt cx="4527114" cy="4262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421" y="1826368"/>
              <a:ext cx="4527114" cy="316898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10847" y="73303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목록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UML(Use Case)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27161" y="722112"/>
            <a:ext cx="9559450" cy="5348584"/>
            <a:chOff x="1327161" y="722112"/>
            <a:chExt cx="9559450" cy="53485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161" y="722112"/>
              <a:ext cx="9559450" cy="534858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789485" y="1130531"/>
              <a:ext cx="52753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/>
                <a:t>E-mail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733625"/>
            <a:ext cx="2101436" cy="2101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2305435" y="1164969"/>
            <a:ext cx="2022959" cy="1216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8" y="1025512"/>
            <a:ext cx="1717439" cy="1717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9" y="4866851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3" y="5291669"/>
            <a:ext cx="991517" cy="9886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8" y="5293619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19" y="5297807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4528774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2608" y="48562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7100" y="38594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661" y="393754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9739" y="410307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8" y="469520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4" y="4731335"/>
            <a:ext cx="1090537" cy="1090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2" y="2535448"/>
            <a:ext cx="2844318" cy="1422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" y="2418888"/>
            <a:ext cx="2631486" cy="139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33" y="4269730"/>
            <a:ext cx="2351116" cy="8464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94277" y="44345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1573" y="338519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77923" y="389889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64278" y="4058791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="" xmlns:a16="http://schemas.microsoft.com/office/drawing/2014/main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="" xmlns:a16="http://schemas.microsoft.com/office/drawing/2014/main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="" xmlns:a16="http://schemas.microsoft.com/office/drawing/2014/main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="" xmlns:a16="http://schemas.microsoft.com/office/drawing/2014/main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="" xmlns:a16="http://schemas.microsoft.com/office/drawing/2014/main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="" xmlns:a16="http://schemas.microsoft.com/office/drawing/2014/main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="" xmlns:a16="http://schemas.microsoft.com/office/drawing/2014/main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="" xmlns:a16="http://schemas.microsoft.com/office/drawing/2014/main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="" xmlns:a16="http://schemas.microsoft.com/office/drawing/2014/main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="" xmlns:a16="http://schemas.microsoft.com/office/drawing/2014/main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="" xmlns:a16="http://schemas.microsoft.com/office/drawing/2014/main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="" xmlns:a16="http://schemas.microsoft.com/office/drawing/2014/main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="" xmlns:a16="http://schemas.microsoft.com/office/drawing/2014/main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="" xmlns:a16="http://schemas.microsoft.com/office/drawing/2014/main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398</Words>
  <Application>Microsoft Office PowerPoint</Application>
  <PresentationFormat>사용자 지정</PresentationFormat>
  <Paragraphs>109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52</cp:revision>
  <dcterms:created xsi:type="dcterms:W3CDTF">2022-11-16T00:37:53Z</dcterms:created>
  <dcterms:modified xsi:type="dcterms:W3CDTF">2022-11-21T05:17:48Z</dcterms:modified>
</cp:coreProperties>
</file>